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1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ED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1282" y="58"/>
      </p:cViewPr>
      <p:guideLst>
        <p:guide orient="horz" pos="2448"/>
        <p:guide pos="31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Johnson" userId="29e5e5da8e65219c" providerId="LiveId" clId="{B6913E08-6346-444C-90C9-A398E1A60F1B}"/>
    <pc:docChg chg="modSld">
      <pc:chgData name="Michael Johnson" userId="29e5e5da8e65219c" providerId="LiveId" clId="{B6913E08-6346-444C-90C9-A398E1A60F1B}" dt="2025-03-31T23:33:43.879" v="0" actId="729"/>
      <pc:docMkLst>
        <pc:docMk/>
      </pc:docMkLst>
      <pc:sldChg chg="mod modShow">
        <pc:chgData name="Michael Johnson" userId="29e5e5da8e65219c" providerId="LiveId" clId="{B6913E08-6346-444C-90C9-A398E1A60F1B}" dt="2025-03-31T23:33:43.879" v="0" actId="729"/>
        <pc:sldMkLst>
          <pc:docMk/>
          <pc:sldMk cId="681923257" sldId="256"/>
        </pc:sldMkLst>
      </pc:sldChg>
    </pc:docChg>
  </pc:docChgLst>
  <pc:docChgLst>
    <pc:chgData name="Michael Johnson" userId="29e5e5da8e65219c" providerId="LiveId" clId="{4CCC01E3-0917-415B-BF1D-4E154D1EDAAC}"/>
    <pc:docChg chg="delSld">
      <pc:chgData name="Michael Johnson" userId="29e5e5da8e65219c" providerId="LiveId" clId="{4CCC01E3-0917-415B-BF1D-4E154D1EDAAC}" dt="2025-04-01T00:09:00.558" v="0" actId="47"/>
      <pc:docMkLst>
        <pc:docMk/>
      </pc:docMkLst>
      <pc:sldChg chg="del">
        <pc:chgData name="Michael Johnson" userId="29e5e5da8e65219c" providerId="LiveId" clId="{4CCC01E3-0917-415B-BF1D-4E154D1EDAAC}" dt="2025-04-01T00:09:00.558" v="0" actId="47"/>
        <pc:sldMkLst>
          <pc:docMk/>
          <pc:sldMk cId="681923257" sldId="25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C63CB-91E6-4C3E-AD39-BBD4682EBE00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86F9-9446-466D-81B1-F7D96A867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12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C63CB-91E6-4C3E-AD39-BBD4682EBE00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86F9-9446-466D-81B1-F7D96A867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643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C63CB-91E6-4C3E-AD39-BBD4682EBE00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86F9-9446-466D-81B1-F7D96A867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62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C63CB-91E6-4C3E-AD39-BBD4682EBE00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86F9-9446-466D-81B1-F7D96A867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117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>
                    <a:tint val="82000"/>
                  </a:schemeClr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82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82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C63CB-91E6-4C3E-AD39-BBD4682EBE00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86F9-9446-466D-81B1-F7D96A867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490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C63CB-91E6-4C3E-AD39-BBD4682EBE00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86F9-9446-466D-81B1-F7D96A867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681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C63CB-91E6-4C3E-AD39-BBD4682EBE00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86F9-9446-466D-81B1-F7D96A867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986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C63CB-91E6-4C3E-AD39-BBD4682EBE00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86F9-9446-466D-81B1-F7D96A867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32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C63CB-91E6-4C3E-AD39-BBD4682EBE00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86F9-9446-466D-81B1-F7D96A867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111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C63CB-91E6-4C3E-AD39-BBD4682EBE00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86F9-9446-466D-81B1-F7D96A867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21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C63CB-91E6-4C3E-AD39-BBD4682EBE00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86F9-9446-466D-81B1-F7D96A867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987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EC63CB-91E6-4C3E-AD39-BBD4682EBE00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B086F9-9446-466D-81B1-F7D96A867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941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3B51A-D9DC-F3B8-C61D-08D83E6B7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1">
            <a:extLst>
              <a:ext uri="{FF2B5EF4-FFF2-40B4-BE49-F238E27FC236}">
                <a16:creationId xmlns:a16="http://schemas.microsoft.com/office/drawing/2014/main" id="{2AE53963-4BD8-F1E1-509F-5668E3BAB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7200" y="457200"/>
            <a:ext cx="6858000" cy="6858000"/>
          </a:xfrm>
          <a:prstGeom prst="rect">
            <a:avLst/>
          </a:prstGeom>
        </p:spPr>
      </p:pic>
      <p:sp>
        <p:nvSpPr>
          <p:cNvPr id="13" name="AutoShape 7">
            <a:extLst>
              <a:ext uri="{FF2B5EF4-FFF2-40B4-BE49-F238E27FC236}">
                <a16:creationId xmlns:a16="http://schemas.microsoft.com/office/drawing/2014/main" id="{34BE38AE-5FF6-DE24-F611-BC8D53347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5850" y="6059487"/>
            <a:ext cx="2165350" cy="527050"/>
          </a:xfrm>
          <a:prstGeom prst="roundRect">
            <a:avLst>
              <a:gd name="adj" fmla="val 16667"/>
            </a:avLst>
          </a:prstGeom>
          <a:solidFill>
            <a:srgbClr val="4D7FC4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Bottom Copper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697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F1EC0-0AF7-F648-6692-8F27B5E20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1">
            <a:extLst>
              <a:ext uri="{FF2B5EF4-FFF2-40B4-BE49-F238E27FC236}">
                <a16:creationId xmlns:a16="http://schemas.microsoft.com/office/drawing/2014/main" id="{267C28EC-E246-7338-86C6-6F07B6274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7200" y="457200"/>
            <a:ext cx="6858000" cy="6858000"/>
          </a:xfrm>
          <a:prstGeom prst="rect">
            <a:avLst/>
          </a:prstGeom>
        </p:spPr>
      </p:pic>
      <p:sp>
        <p:nvSpPr>
          <p:cNvPr id="12" name="AutoShape 6">
            <a:extLst>
              <a:ext uri="{FF2B5EF4-FFF2-40B4-BE49-F238E27FC236}">
                <a16:creationId xmlns:a16="http://schemas.microsoft.com/office/drawing/2014/main" id="{15B3758E-C3EA-2AAE-9D87-A669D35508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5850" y="5356225"/>
            <a:ext cx="2165350" cy="527050"/>
          </a:xfrm>
          <a:prstGeom prst="roundRect">
            <a:avLst>
              <a:gd name="adj" fmla="val 16667"/>
            </a:avLst>
          </a:prstGeom>
          <a:solidFill>
            <a:srgbClr val="DB628B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Internal 4 Cu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748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4987F-6199-1BCC-26E9-E28FF3E1F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1">
            <a:extLst>
              <a:ext uri="{FF2B5EF4-FFF2-40B4-BE49-F238E27FC236}">
                <a16:creationId xmlns:a16="http://schemas.microsoft.com/office/drawing/2014/main" id="{9F3191AA-E10A-6970-E1D9-24A749993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7200" y="457200"/>
            <a:ext cx="6858000" cy="6858000"/>
          </a:xfrm>
          <a:prstGeom prst="rect">
            <a:avLst/>
          </a:prstGeom>
        </p:spPr>
      </p:pic>
      <p:sp>
        <p:nvSpPr>
          <p:cNvPr id="11" name="AutoShape 5">
            <a:extLst>
              <a:ext uri="{FF2B5EF4-FFF2-40B4-BE49-F238E27FC236}">
                <a16:creationId xmlns:a16="http://schemas.microsoft.com/office/drawing/2014/main" id="{8AF713FE-B196-A9F3-C771-C562EBBF4A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5850" y="4662487"/>
            <a:ext cx="2165350" cy="527050"/>
          </a:xfrm>
          <a:prstGeom prst="roundRect">
            <a:avLst>
              <a:gd name="adj" fmla="val 16667"/>
            </a:avLst>
          </a:prstGeom>
          <a:solidFill>
            <a:srgbClr val="4FCBCB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Internal 3 Cu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861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14256-BF63-01F1-66B5-3DEA194DA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1">
            <a:extLst>
              <a:ext uri="{FF2B5EF4-FFF2-40B4-BE49-F238E27FC236}">
                <a16:creationId xmlns:a16="http://schemas.microsoft.com/office/drawing/2014/main" id="{CBCCFB38-3CFD-FC66-5C79-A86B55665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7200" y="457200"/>
            <a:ext cx="6858000" cy="6858000"/>
          </a:xfrm>
          <a:prstGeom prst="rect">
            <a:avLst/>
          </a:prstGeom>
        </p:spPr>
      </p:pic>
      <p:sp>
        <p:nvSpPr>
          <p:cNvPr id="10" name="AutoShape 4">
            <a:extLst>
              <a:ext uri="{FF2B5EF4-FFF2-40B4-BE49-F238E27FC236}">
                <a16:creationId xmlns:a16="http://schemas.microsoft.com/office/drawing/2014/main" id="{3690BEE8-B0CA-CC2E-78C6-877BF7965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5850" y="3956050"/>
            <a:ext cx="2165350" cy="527050"/>
          </a:xfrm>
          <a:prstGeom prst="roundRect">
            <a:avLst>
              <a:gd name="adj" fmla="val 16667"/>
            </a:avLst>
          </a:prstGeom>
          <a:solidFill>
            <a:srgbClr val="CE7D2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Internal 2 Cu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233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95A62-4D9B-6498-DA42-5F3B4FB9C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1">
            <a:extLst>
              <a:ext uri="{FF2B5EF4-FFF2-40B4-BE49-F238E27FC236}">
                <a16:creationId xmlns:a16="http://schemas.microsoft.com/office/drawing/2014/main" id="{4ACEC073-0E28-2159-3950-9231E0064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7200" y="457200"/>
            <a:ext cx="6858000" cy="6858000"/>
          </a:xfrm>
          <a:prstGeom prst="rect">
            <a:avLst/>
          </a:prstGeom>
        </p:spPr>
      </p:pic>
      <p:sp>
        <p:nvSpPr>
          <p:cNvPr id="9" name="AutoShape 3">
            <a:extLst>
              <a:ext uri="{FF2B5EF4-FFF2-40B4-BE49-F238E27FC236}">
                <a16:creationId xmlns:a16="http://schemas.microsoft.com/office/drawing/2014/main" id="{98C67CAD-F78A-1680-316F-831D816F4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5850" y="3259137"/>
            <a:ext cx="2165350" cy="527050"/>
          </a:xfrm>
          <a:prstGeom prst="roundRect">
            <a:avLst>
              <a:gd name="adj" fmla="val 16667"/>
            </a:avLst>
          </a:prstGeom>
          <a:solidFill>
            <a:srgbClr val="7FC87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Internal 1 Cu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461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9448B-3ACC-2DE6-B2C6-72B0DC5D0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1">
            <a:extLst>
              <a:ext uri="{FF2B5EF4-FFF2-40B4-BE49-F238E27FC236}">
                <a16:creationId xmlns:a16="http://schemas.microsoft.com/office/drawing/2014/main" id="{F7812472-5F07-F195-CFDD-827800AE6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7200" y="457200"/>
            <a:ext cx="6858000" cy="6858000"/>
          </a:xfrm>
          <a:prstGeom prst="rect">
            <a:avLst/>
          </a:prstGeom>
        </p:spPr>
      </p:pic>
      <p:sp>
        <p:nvSpPr>
          <p:cNvPr id="5" name="Rectangle: Rounded Corners 2">
            <a:extLst>
              <a:ext uri="{FF2B5EF4-FFF2-40B4-BE49-F238E27FC236}">
                <a16:creationId xmlns:a16="http://schemas.microsoft.com/office/drawing/2014/main" id="{3C1044B4-9032-7ACF-30AD-E19C9BEA77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5850" y="2554287"/>
            <a:ext cx="2165350" cy="527050"/>
          </a:xfrm>
          <a:prstGeom prst="roundRect">
            <a:avLst>
              <a:gd name="adj" fmla="val 16667"/>
            </a:avLst>
          </a:prstGeom>
          <a:solidFill>
            <a:srgbClr val="C83434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Front Copper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843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50046-AD6C-0135-7D56-95697F878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circuit board with yellow and green text&#10;&#10;AI-generated content may be incorrect.">
            <a:extLst>
              <a:ext uri="{FF2B5EF4-FFF2-40B4-BE49-F238E27FC236}">
                <a16:creationId xmlns:a16="http://schemas.microsoft.com/office/drawing/2014/main" id="{2A2E4300-CB32-DEEF-907D-7BA73AC96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71" y="457200"/>
            <a:ext cx="7403441" cy="6858000"/>
          </a:xfrm>
          <a:prstGeom prst="rect">
            <a:avLst/>
          </a:prstGeom>
        </p:spPr>
      </p:pic>
      <p:sp>
        <p:nvSpPr>
          <p:cNvPr id="6" name="AutoShape 11">
            <a:extLst>
              <a:ext uri="{FF2B5EF4-FFF2-40B4-BE49-F238E27FC236}">
                <a16:creationId xmlns:a16="http://schemas.microsoft.com/office/drawing/2014/main" id="{673D3428-82B8-16AB-B449-6DBFBF1CE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5850" y="457200"/>
            <a:ext cx="2165350" cy="527050"/>
          </a:xfrm>
          <a:prstGeom prst="roundRect">
            <a:avLst>
              <a:gd name="adj" fmla="val 16667"/>
            </a:avLst>
          </a:prstGeom>
          <a:solidFill>
            <a:srgbClr val="FAD2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Gold Plating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9">
            <a:extLst>
              <a:ext uri="{FF2B5EF4-FFF2-40B4-BE49-F238E27FC236}">
                <a16:creationId xmlns:a16="http://schemas.microsoft.com/office/drawing/2014/main" id="{9F881EEB-88E2-6563-A357-5CC4EA042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5850" y="1854200"/>
            <a:ext cx="2165350" cy="527050"/>
          </a:xfrm>
          <a:prstGeom prst="roundRect">
            <a:avLst>
              <a:gd name="adj" fmla="val 16667"/>
            </a:avLst>
          </a:prstGeom>
          <a:solidFill>
            <a:srgbClr val="F2EDA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Front Text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B346D9DA-5FDE-77F1-FCFC-897036FBC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5850" y="1157287"/>
            <a:ext cx="2165350" cy="527050"/>
          </a:xfrm>
          <a:prstGeom prst="roundRect">
            <a:avLst>
              <a:gd name="adj" fmla="val 16667"/>
            </a:avLst>
          </a:prstGeom>
          <a:solidFill>
            <a:srgbClr val="005D14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Soldermask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124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</TotalTime>
  <Words>21</Words>
  <Application>Microsoft Office PowerPoint</Application>
  <PresentationFormat>Custom</PresentationFormat>
  <Paragraphs>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Johnson-moore, Michael</dc:creator>
  <cp:lastModifiedBy>Johnson-moore, Michael</cp:lastModifiedBy>
  <cp:revision>1</cp:revision>
  <dcterms:created xsi:type="dcterms:W3CDTF">2025-03-31T23:02:49Z</dcterms:created>
  <dcterms:modified xsi:type="dcterms:W3CDTF">2025-04-01T00:09:03Z</dcterms:modified>
</cp:coreProperties>
</file>